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1" r:id="rId2"/>
    <p:sldId id="367" r:id="rId3"/>
    <p:sldId id="368" r:id="rId4"/>
    <p:sldId id="370" r:id="rId5"/>
    <p:sldId id="369" r:id="rId6"/>
    <p:sldId id="3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89597-8ACB-4CE2-A7E6-9EF2DB474ECE}" v="17" dt="2023-02-14T05:05:18.478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6" autoAdjust="0"/>
    <p:restoredTop sz="94706" autoAdjust="0"/>
  </p:normalViewPr>
  <p:slideViewPr>
    <p:cSldViewPr>
      <p:cViewPr>
        <p:scale>
          <a:sx n="66" d="100"/>
          <a:sy n="66" d="100"/>
        </p:scale>
        <p:origin x="56" y="8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Kelly" userId="55ff1f243703796e" providerId="LiveId" clId="{D6F89597-8ACB-4CE2-A7E6-9EF2DB474ECE}"/>
    <pc:docChg chg="undo custSel modSld">
      <pc:chgData name="Connor Kelly" userId="55ff1f243703796e" providerId="LiveId" clId="{D6F89597-8ACB-4CE2-A7E6-9EF2DB474ECE}" dt="2023-02-14T05:07:01.012" v="2594" actId="20577"/>
      <pc:docMkLst>
        <pc:docMk/>
      </pc:docMkLst>
      <pc:sldChg chg="modSp mod">
        <pc:chgData name="Connor Kelly" userId="55ff1f243703796e" providerId="LiveId" clId="{D6F89597-8ACB-4CE2-A7E6-9EF2DB474ECE}" dt="2023-02-14T01:49:46.154" v="59" actId="20577"/>
        <pc:sldMkLst>
          <pc:docMk/>
          <pc:sldMk cId="106904919" sldId="261"/>
        </pc:sldMkLst>
        <pc:spChg chg="mod">
          <ac:chgData name="Connor Kelly" userId="55ff1f243703796e" providerId="LiveId" clId="{D6F89597-8ACB-4CE2-A7E6-9EF2DB474ECE}" dt="2023-02-14T01:49:31.716" v="25" actId="20577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Connor Kelly" userId="55ff1f243703796e" providerId="LiveId" clId="{D6F89597-8ACB-4CE2-A7E6-9EF2DB474ECE}" dt="2023-02-14T01:49:46.154" v="59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addSp modSp mod">
        <pc:chgData name="Connor Kelly" userId="55ff1f243703796e" providerId="LiveId" clId="{D6F89597-8ACB-4CE2-A7E6-9EF2DB474ECE}" dt="2023-02-14T05:07:01.012" v="2594" actId="20577"/>
        <pc:sldMkLst>
          <pc:docMk/>
          <pc:sldMk cId="3519531026" sldId="367"/>
        </pc:sldMkLst>
        <pc:spChg chg="mod">
          <ac:chgData name="Connor Kelly" userId="55ff1f243703796e" providerId="LiveId" clId="{D6F89597-8ACB-4CE2-A7E6-9EF2DB474ECE}" dt="2023-02-14T05:07:01.012" v="2594" actId="20577"/>
          <ac:spMkLst>
            <pc:docMk/>
            <pc:sldMk cId="3519531026" sldId="367"/>
            <ac:spMk id="3" creationId="{8ED8AE04-697D-4784-A672-E28DA6A47AB6}"/>
          </ac:spMkLst>
        </pc:spChg>
        <pc:picChg chg="add mod">
          <ac:chgData name="Connor Kelly" userId="55ff1f243703796e" providerId="LiveId" clId="{D6F89597-8ACB-4CE2-A7E6-9EF2DB474ECE}" dt="2023-02-14T03:46:19.157" v="632" actId="1076"/>
          <ac:picMkLst>
            <pc:docMk/>
            <pc:sldMk cId="3519531026" sldId="367"/>
            <ac:picMk id="5" creationId="{E48758AB-9937-A0B7-6E79-1247D295F2E2}"/>
          </ac:picMkLst>
        </pc:picChg>
        <pc:picChg chg="add mod">
          <ac:chgData name="Connor Kelly" userId="55ff1f243703796e" providerId="LiveId" clId="{D6F89597-8ACB-4CE2-A7E6-9EF2DB474ECE}" dt="2023-02-14T03:51:48.326" v="1303" actId="1076"/>
          <ac:picMkLst>
            <pc:docMk/>
            <pc:sldMk cId="3519531026" sldId="367"/>
            <ac:picMk id="7" creationId="{898DCE24-CCC7-278D-2CF0-493299F9B111}"/>
          </ac:picMkLst>
        </pc:picChg>
        <pc:picChg chg="add mod">
          <ac:chgData name="Connor Kelly" userId="55ff1f243703796e" providerId="LiveId" clId="{D6F89597-8ACB-4CE2-A7E6-9EF2DB474ECE}" dt="2023-02-14T03:47:23.276" v="659" actId="1036"/>
          <ac:picMkLst>
            <pc:docMk/>
            <pc:sldMk cId="3519531026" sldId="367"/>
            <ac:picMk id="9" creationId="{CF248068-EB08-29DA-07F6-1D61538D7F7B}"/>
          </ac:picMkLst>
        </pc:picChg>
      </pc:sldChg>
      <pc:sldChg chg="addSp delSp modSp mod">
        <pc:chgData name="Connor Kelly" userId="55ff1f243703796e" providerId="LiveId" clId="{D6F89597-8ACB-4CE2-A7E6-9EF2DB474ECE}" dt="2023-02-14T03:44:01.527" v="614" actId="1035"/>
        <pc:sldMkLst>
          <pc:docMk/>
          <pc:sldMk cId="140782560" sldId="368"/>
        </pc:sldMkLst>
        <pc:spChg chg="mod">
          <ac:chgData name="Connor Kelly" userId="55ff1f243703796e" providerId="LiveId" clId="{D6F89597-8ACB-4CE2-A7E6-9EF2DB474ECE}" dt="2023-02-14T03:43:49.576" v="608" actId="20577"/>
          <ac:spMkLst>
            <pc:docMk/>
            <pc:sldMk cId="140782560" sldId="368"/>
            <ac:spMk id="3" creationId="{608935D3-29E1-4175-8DE5-14986150C19C}"/>
          </ac:spMkLst>
        </pc:spChg>
        <pc:spChg chg="del">
          <ac:chgData name="Connor Kelly" userId="55ff1f243703796e" providerId="LiveId" clId="{D6F89597-8ACB-4CE2-A7E6-9EF2DB474ECE}" dt="2023-02-14T02:42:01.406" v="504" actId="478"/>
          <ac:spMkLst>
            <pc:docMk/>
            <pc:sldMk cId="140782560" sldId="368"/>
            <ac:spMk id="4" creationId="{AF7EF060-2D33-40AD-BF35-12E6A5F1F172}"/>
          </ac:spMkLst>
        </pc:spChg>
        <pc:picChg chg="add del mod">
          <ac:chgData name="Connor Kelly" userId="55ff1f243703796e" providerId="LiveId" clId="{D6F89597-8ACB-4CE2-A7E6-9EF2DB474ECE}" dt="2023-02-14T02:41:58.813" v="503" actId="478"/>
          <ac:picMkLst>
            <pc:docMk/>
            <pc:sldMk cId="140782560" sldId="368"/>
            <ac:picMk id="6" creationId="{4319033D-0061-F476-6C12-840306180798}"/>
          </ac:picMkLst>
        </pc:picChg>
        <pc:picChg chg="add del mod">
          <ac:chgData name="Connor Kelly" userId="55ff1f243703796e" providerId="LiveId" clId="{D6F89597-8ACB-4CE2-A7E6-9EF2DB474ECE}" dt="2023-02-14T02:40:10.192" v="481" actId="478"/>
          <ac:picMkLst>
            <pc:docMk/>
            <pc:sldMk cId="140782560" sldId="368"/>
            <ac:picMk id="8" creationId="{9A09595F-23DE-259E-876D-A3993B109214}"/>
          </ac:picMkLst>
        </pc:picChg>
        <pc:picChg chg="add del mod">
          <ac:chgData name="Connor Kelly" userId="55ff1f243703796e" providerId="LiveId" clId="{D6F89597-8ACB-4CE2-A7E6-9EF2DB474ECE}" dt="2023-02-14T03:43:41.187" v="602" actId="478"/>
          <ac:picMkLst>
            <pc:docMk/>
            <pc:sldMk cId="140782560" sldId="368"/>
            <ac:picMk id="10" creationId="{6C099865-7D57-8B59-8EC7-70BCB1CADD0E}"/>
          </ac:picMkLst>
        </pc:picChg>
        <pc:picChg chg="add mod">
          <ac:chgData name="Connor Kelly" userId="55ff1f243703796e" providerId="LiveId" clId="{D6F89597-8ACB-4CE2-A7E6-9EF2DB474ECE}" dt="2023-02-14T03:44:01.527" v="614" actId="1035"/>
          <ac:picMkLst>
            <pc:docMk/>
            <pc:sldMk cId="140782560" sldId="368"/>
            <ac:picMk id="12" creationId="{0A3A6DAF-A6F9-CF01-E893-1AAEEBC98F45}"/>
          </ac:picMkLst>
        </pc:picChg>
      </pc:sldChg>
      <pc:sldChg chg="addSp modSp mod">
        <pc:chgData name="Connor Kelly" userId="55ff1f243703796e" providerId="LiveId" clId="{D6F89597-8ACB-4CE2-A7E6-9EF2DB474ECE}" dt="2023-02-14T03:35:03.341" v="516" actId="14734"/>
        <pc:sldMkLst>
          <pc:docMk/>
          <pc:sldMk cId="1131248096" sldId="369"/>
        </pc:sldMkLst>
        <pc:spChg chg="add mod">
          <ac:chgData name="Connor Kelly" userId="55ff1f243703796e" providerId="LiveId" clId="{D6F89597-8ACB-4CE2-A7E6-9EF2DB474ECE}" dt="2023-02-14T02:03:55.110" v="458" actId="14100"/>
          <ac:spMkLst>
            <pc:docMk/>
            <pc:sldMk cId="1131248096" sldId="369"/>
            <ac:spMk id="3" creationId="{0CEEA413-F7E4-B76E-E67F-A9F26B1C7E75}"/>
          </ac:spMkLst>
        </pc:spChg>
        <pc:spChg chg="add mod">
          <ac:chgData name="Connor Kelly" userId="55ff1f243703796e" providerId="LiveId" clId="{D6F89597-8ACB-4CE2-A7E6-9EF2DB474ECE}" dt="2023-02-14T02:03:59.723" v="464" actId="1038"/>
          <ac:spMkLst>
            <pc:docMk/>
            <pc:sldMk cId="1131248096" sldId="369"/>
            <ac:spMk id="5" creationId="{7D9A7F7B-D4CF-2550-ABFA-6842642DE38F}"/>
          </ac:spMkLst>
        </pc:spChg>
        <pc:graphicFrameChg chg="mod modGraphic">
          <ac:chgData name="Connor Kelly" userId="55ff1f243703796e" providerId="LiveId" clId="{D6F89597-8ACB-4CE2-A7E6-9EF2DB474ECE}" dt="2023-02-14T03:35:03.341" v="516" actId="14734"/>
          <ac:graphicFrameMkLst>
            <pc:docMk/>
            <pc:sldMk cId="1131248096" sldId="369"/>
            <ac:graphicFrameMk id="4" creationId="{D0B47F4B-CB02-4D02-BE84-F6BC57D0FE26}"/>
          </ac:graphicFrameMkLst>
        </pc:graphicFrameChg>
      </pc:sldChg>
      <pc:sldChg chg="addSp delSp modSp mod">
        <pc:chgData name="Connor Kelly" userId="55ff1f243703796e" providerId="LiveId" clId="{D6F89597-8ACB-4CE2-A7E6-9EF2DB474ECE}" dt="2023-02-14T03:43:31.986" v="601" actId="962"/>
        <pc:sldMkLst>
          <pc:docMk/>
          <pc:sldMk cId="4204615274" sldId="370"/>
        </pc:sldMkLst>
        <pc:spChg chg="mod">
          <ac:chgData name="Connor Kelly" userId="55ff1f243703796e" providerId="LiveId" clId="{D6F89597-8ACB-4CE2-A7E6-9EF2DB474ECE}" dt="2023-02-14T03:43:21.523" v="530" actId="20577"/>
          <ac:spMkLst>
            <pc:docMk/>
            <pc:sldMk cId="4204615274" sldId="370"/>
            <ac:spMk id="3" creationId="{39FC9173-ADDE-4A3D-BDB4-3F990F1032E5}"/>
          </ac:spMkLst>
        </pc:spChg>
        <pc:spChg chg="del">
          <ac:chgData name="Connor Kelly" userId="55ff1f243703796e" providerId="LiveId" clId="{D6F89597-8ACB-4CE2-A7E6-9EF2DB474ECE}" dt="2023-02-14T02:41:39.520" v="497" actId="478"/>
          <ac:spMkLst>
            <pc:docMk/>
            <pc:sldMk cId="4204615274" sldId="370"/>
            <ac:spMk id="4" creationId="{D8BF50E6-5081-4020-B7AA-69C2EF326ECB}"/>
          </ac:spMkLst>
        </pc:spChg>
        <pc:picChg chg="add del mod">
          <ac:chgData name="Connor Kelly" userId="55ff1f243703796e" providerId="LiveId" clId="{D6F89597-8ACB-4CE2-A7E6-9EF2DB474ECE}" dt="2023-02-14T02:41:35.108" v="496" actId="478"/>
          <ac:picMkLst>
            <pc:docMk/>
            <pc:sldMk cId="4204615274" sldId="370"/>
            <ac:picMk id="6" creationId="{15C0181E-01C0-D35F-F8BB-D3884CB6B12D}"/>
          </ac:picMkLst>
        </pc:picChg>
        <pc:picChg chg="add del mod">
          <ac:chgData name="Connor Kelly" userId="55ff1f243703796e" providerId="LiveId" clId="{D6F89597-8ACB-4CE2-A7E6-9EF2DB474ECE}" dt="2023-02-14T03:40:34.890" v="517" actId="478"/>
          <ac:picMkLst>
            <pc:docMk/>
            <pc:sldMk cId="4204615274" sldId="370"/>
            <ac:picMk id="8" creationId="{D2702723-C855-AB8B-799D-5F74B37B9F6E}"/>
          </ac:picMkLst>
        </pc:picChg>
        <pc:picChg chg="add del mod">
          <ac:chgData name="Connor Kelly" userId="55ff1f243703796e" providerId="LiveId" clId="{D6F89597-8ACB-4CE2-A7E6-9EF2DB474ECE}" dt="2023-02-14T03:43:07.630" v="522" actId="478"/>
          <ac:picMkLst>
            <pc:docMk/>
            <pc:sldMk cId="4204615274" sldId="370"/>
            <ac:picMk id="10" creationId="{346F974F-7265-FF58-E668-F878B35116AE}"/>
          </ac:picMkLst>
        </pc:picChg>
        <pc:picChg chg="add mod">
          <ac:chgData name="Connor Kelly" userId="55ff1f243703796e" providerId="LiveId" clId="{D6F89597-8ACB-4CE2-A7E6-9EF2DB474ECE}" dt="2023-02-14T03:43:31.986" v="601" actId="962"/>
          <ac:picMkLst>
            <pc:docMk/>
            <pc:sldMk cId="4204615274" sldId="370"/>
            <ac:picMk id="12" creationId="{5A79FE78-F0B8-7A4E-90F0-17C81D07C61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2/13/2023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2/13/2023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2/13/2023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2/13/2023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opid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" TargetMode="External"/><Relationship Id="rId2" Type="http://schemas.openxmlformats.org/officeDocument/2006/relationships/hyperlink" Target="https://www.amaz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user.com/" TargetMode="External"/><Relationship Id="rId5" Type="http://schemas.openxmlformats.org/officeDocument/2006/relationships/hyperlink" Target="https://www.digikey.com/" TargetMode="External"/><Relationship Id="rId4" Type="http://schemas.openxmlformats.org/officeDocument/2006/relationships/hyperlink" Target="https://www.sparkfu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 err="1"/>
              <a:t>MusicBox</a:t>
            </a:r>
            <a:r>
              <a:rPr lang="en-US" sz="6000" dirty="0"/>
              <a:t>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02/13/2023</a:t>
            </a:r>
          </a:p>
          <a:p>
            <a:r>
              <a:rPr lang="en-US" dirty="0"/>
              <a:t>Connor Kelly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134100" cy="4724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When I got a record player and a small vinyl catalog as a present from my grandparents, I initially considered it a novelty, until I realized how much more I enjoyed the music coming from the player. </a:t>
            </a:r>
          </a:p>
          <a:p>
            <a:pPr marL="0" indent="0">
              <a:buNone/>
            </a:pPr>
            <a:r>
              <a:rPr lang="en-US" dirty="0"/>
              <a:t>I found a certain magic in the fact that I can just press play. I’m so used to having my </a:t>
            </a:r>
            <a:r>
              <a:rPr lang="en-US" dirty="0" err="1"/>
              <a:t>spotify</a:t>
            </a:r>
            <a:r>
              <a:rPr lang="en-US" dirty="0"/>
              <a:t> playlist, and being able to pause or skip or queue, all from my phone. With the record player, those simply aren’t options, and I think this may be a contributing factor to my enjoyment. </a:t>
            </a:r>
          </a:p>
          <a:p>
            <a:pPr marL="0" indent="0">
              <a:buNone/>
            </a:pPr>
            <a:r>
              <a:rPr lang="en-US" dirty="0"/>
              <a:t>So, my goal is to create something similar, yet modern: I plan to create simple USB "cartridge" based audio player. </a:t>
            </a:r>
          </a:p>
          <a:p>
            <a:pPr marL="0" indent="0">
              <a:buNone/>
            </a:pPr>
            <a:r>
              <a:rPr lang="en-US" dirty="0"/>
              <a:t>Software: </a:t>
            </a:r>
            <a:r>
              <a:rPr lang="en-US" dirty="0">
                <a:hlinkClick r:id="rId2"/>
              </a:rPr>
              <a:t>https://mopidy.com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Another Link: https://magpi.raspberrypi.com/articles/build-a-home-music-system-with-raspberry-pi</a:t>
            </a:r>
          </a:p>
        </p:txBody>
      </p:sp>
      <p:pic>
        <p:nvPicPr>
          <p:cNvPr id="5" name="Picture 4" descr="A record player with a record&#10;&#10;Description automatically generated with medium confidence">
            <a:extLst>
              <a:ext uri="{FF2B5EF4-FFF2-40B4-BE49-F238E27FC236}">
                <a16:creationId xmlns:a16="http://schemas.microsoft.com/office/drawing/2014/main" id="{E48758AB-9937-A0B7-6E79-1247D29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740" y="716217"/>
            <a:ext cx="3111660" cy="2597283"/>
          </a:xfrm>
          <a:prstGeom prst="rect">
            <a:avLst/>
          </a:prstGeom>
        </p:spPr>
      </p:pic>
      <p:pic>
        <p:nvPicPr>
          <p:cNvPr id="7" name="Picture 6" descr="A close-up of a cassette tape&#10;&#10;Description automatically generated with low confidence">
            <a:extLst>
              <a:ext uri="{FF2B5EF4-FFF2-40B4-BE49-F238E27FC236}">
                <a16:creationId xmlns:a16="http://schemas.microsoft.com/office/drawing/2014/main" id="{898DCE24-CCC7-278D-2CF0-493299F9B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705" y="2240303"/>
            <a:ext cx="2398792" cy="1560814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F248068-EB08-29DA-07F6-1D61538D7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37" y="3200400"/>
            <a:ext cx="3225237" cy="21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935D3-29E1-4175-8DE5-14986150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3657600" cy="4724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A3A6DAF-A6F9-CF01-E893-1AAEEBC9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66" y="495300"/>
            <a:ext cx="8332692" cy="6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9173-ADDE-4A3D-BDB4-3F990F10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2" name="Picture 11" descr="Graphical user interface, application">
            <a:extLst>
              <a:ext uri="{FF2B5EF4-FFF2-40B4-BE49-F238E27FC236}">
                <a16:creationId xmlns:a16="http://schemas.microsoft.com/office/drawing/2014/main" id="{5A79FE78-F0B8-7A4E-90F0-17C81D07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-11430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375365"/>
              </p:ext>
            </p:extLst>
          </p:nvPr>
        </p:nvGraphicFramePr>
        <p:xfrm>
          <a:off x="609600" y="1257300"/>
          <a:ext cx="10972800" cy="4470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 err="1"/>
                        <a:t>BeagleBoard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PocketBeagle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($47.50)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Hub | https://a.co/d/fYHrCPh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Speaker | https://a.co/d/8OIqLUI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$13.58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LCD Screen 2.8” TFT | https://www.adafruit.com/product/1770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$29.95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Buttons x 6 | https://www.adafruit.com/product/367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($2.50) ($0.75)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Potentiometer (Flush Mount) | https://www.adafruit.com/product/562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($0.95)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Flash Drive | https://a.co/d/8lfc9hB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($24.68) ($2.46)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($4.95) ($0.20)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2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Servo | https://a.co/d/6aKJO0a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($26.99) $5.40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40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Breakout | https://a.co/d/d0jVBUZ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($6.99) ($0.70)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5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129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EEA413-F7E4-B76E-E67F-A9F26B1C7E75}"/>
              </a:ext>
            </a:extLst>
          </p:cNvPr>
          <p:cNvSpPr txBox="1"/>
          <p:nvPr/>
        </p:nvSpPr>
        <p:spPr>
          <a:xfrm flipH="1">
            <a:off x="5410200" y="5821680"/>
            <a:ext cx="605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[price] : indicates the total price of a bulk item</a:t>
            </a:r>
          </a:p>
          <a:p>
            <a:r>
              <a:rPr lang="en-US" dirty="0"/>
              <a:t>(price) : indicates a quantity price which is excluded because it doesn’t need to be bought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A7F7B-D4CF-2550-ABFA-6842642DE38F}"/>
              </a:ext>
            </a:extLst>
          </p:cNvPr>
          <p:cNvSpPr txBox="1"/>
          <p:nvPr/>
        </p:nvSpPr>
        <p:spPr>
          <a:xfrm>
            <a:off x="952500" y="582168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* : indicates items which don’t need to be bought, but may be included in a final/finished prototype</a:t>
            </a:r>
          </a:p>
        </p:txBody>
      </p:sp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53B4-427E-EA03-96F0-1205BE85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 (Remove slide for submission)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3A702-BE4B-FD4F-F718-52B4ADE0F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components must be from either:  </a:t>
            </a:r>
            <a:r>
              <a:rPr lang="en-US" dirty="0">
                <a:hlinkClick r:id="rId2"/>
              </a:rPr>
              <a:t>Amazon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Adafruit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Sparkfun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Digi-Key</a:t>
            </a:r>
            <a:r>
              <a:rPr lang="en-US" dirty="0"/>
              <a:t>, or </a:t>
            </a:r>
            <a:r>
              <a:rPr lang="en-US" dirty="0">
                <a:hlinkClick r:id="rId6"/>
              </a:rPr>
              <a:t>Mouser</a:t>
            </a:r>
            <a:endParaRPr lang="en-US" dirty="0"/>
          </a:p>
          <a:p>
            <a:r>
              <a:rPr lang="en-US" dirty="0"/>
              <a:t>Select no more than two (2) components that are not on approved component spreadsheet</a:t>
            </a:r>
          </a:p>
          <a:p>
            <a:pPr lvl="1"/>
            <a:r>
              <a:rPr lang="en-US" dirty="0"/>
              <a:t>See Canvas </a:t>
            </a:r>
            <a:r>
              <a:rPr lang="en-US" dirty="0">
                <a:sym typeface="Wingdings" panose="05000000000000000000" pitchFamily="2" charset="2"/>
              </a:rPr>
              <a:t> Files  assignments  ENGI301_project_01_parts_list.xlsx</a:t>
            </a:r>
            <a:endParaRPr lang="en-US" dirty="0"/>
          </a:p>
          <a:p>
            <a:r>
              <a:rPr lang="en-US" dirty="0"/>
              <a:t>All components needed for the project should be listed on Slide 5</a:t>
            </a:r>
          </a:p>
          <a:p>
            <a:r>
              <a:rPr lang="en-US" dirty="0"/>
              <a:t>All components should have links to the website where they can be purchased</a:t>
            </a:r>
          </a:p>
          <a:p>
            <a:pPr lvl="1"/>
            <a:r>
              <a:rPr lang="en-US" dirty="0"/>
              <a:t>Please trim URLs for links to Amazon</a:t>
            </a:r>
          </a:p>
          <a:p>
            <a:r>
              <a:rPr lang="en-US" dirty="0"/>
              <a:t>All components together should not cost more than $75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BE50F-C22E-20BE-3553-2BC61AE40EA1}"/>
              </a:ext>
            </a:extLst>
          </p:cNvPr>
          <p:cNvSpPr txBox="1"/>
          <p:nvPr/>
        </p:nvSpPr>
        <p:spPr>
          <a:xfrm>
            <a:off x="2590800" y="6286500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have a special request, we can discuss in the project meeting</a:t>
            </a:r>
          </a:p>
        </p:txBody>
      </p:sp>
    </p:spTree>
    <p:extLst>
      <p:ext uri="{BB962C8B-B14F-4D97-AF65-F5344CB8AC3E}">
        <p14:creationId xmlns:p14="http://schemas.microsoft.com/office/powerpoint/2010/main" val="180418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8824</TotalTime>
  <Words>513</Words>
  <Application>Microsoft Office PowerPoint</Application>
  <PresentationFormat>Widescreen</PresentationFormat>
  <Paragraphs>61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Diamond Grid 16x9</vt:lpstr>
      <vt:lpstr>ENGI 301  MusicBox Proposal</vt:lpstr>
      <vt:lpstr>Background Information</vt:lpstr>
      <vt:lpstr>System Block Diagram</vt:lpstr>
      <vt:lpstr>Power Block Diagram</vt:lpstr>
      <vt:lpstr>Components / Budget</vt:lpstr>
      <vt:lpstr>Component Selection (Remove slide for submission)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Connor Kelly</cp:lastModifiedBy>
  <cp:revision>408</cp:revision>
  <dcterms:created xsi:type="dcterms:W3CDTF">2018-01-09T20:24:50Z</dcterms:created>
  <dcterms:modified xsi:type="dcterms:W3CDTF">2023-02-14T05:07:06Z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